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Modelos suportados: bq-green, bq-purple, bq-blue, bq-red, bq-black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Layouts suportados: cols-2, cols-2-64, cols-2-73, cols-2-46, cols-2-37, cols-3, rows-2, pin-3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2024-10-24T02:47:17Z</dcterms:created>
  <dcterms:modified xsi:type="dcterms:W3CDTF">2024-10-24T02:47:17Z</dcterms:modified>
</cp:coreProperties>
</file>